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0A482BB-CFCA-4E3A-B4F6-5802E44AE91E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CE8947A-3F4B-495A-8C68-630A3E599C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A482BB-CFCA-4E3A-B4F6-5802E44AE91E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E8947A-3F4B-495A-8C68-630A3E599C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A482BB-CFCA-4E3A-B4F6-5802E44AE91E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E8947A-3F4B-495A-8C68-630A3E599C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A482BB-CFCA-4E3A-B4F6-5802E44AE91E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E8947A-3F4B-495A-8C68-630A3E599C6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A482BB-CFCA-4E3A-B4F6-5802E44AE91E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E8947A-3F4B-495A-8C68-630A3E599C6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A482BB-CFCA-4E3A-B4F6-5802E44AE91E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E8947A-3F4B-495A-8C68-630A3E599C6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A482BB-CFCA-4E3A-B4F6-5802E44AE91E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E8947A-3F4B-495A-8C68-630A3E599C6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A482BB-CFCA-4E3A-B4F6-5802E44AE91E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E8947A-3F4B-495A-8C68-630A3E599C6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A482BB-CFCA-4E3A-B4F6-5802E44AE91E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E8947A-3F4B-495A-8C68-630A3E599C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0A482BB-CFCA-4E3A-B4F6-5802E44AE91E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E8947A-3F4B-495A-8C68-630A3E599C6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0A482BB-CFCA-4E3A-B4F6-5802E44AE91E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CE8947A-3F4B-495A-8C68-630A3E599C6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0A482BB-CFCA-4E3A-B4F6-5802E44AE91E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CE8947A-3F4B-495A-8C68-630A3E599C6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r-Latn-RS" sz="4000" b="1" dirty="0">
                <a:latin typeface="Times New Roman" pitchFamily="18" charset="0"/>
                <a:cs typeface="Times New Roman" pitchFamily="18" charset="0"/>
              </a:rPr>
              <a:t>PRAVILNIK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>
                <a:latin typeface="Times New Roman" pitchFamily="18" charset="0"/>
                <a:cs typeface="Times New Roman" pitchFamily="18" charset="0"/>
              </a:rPr>
            </a:br>
            <a:r>
              <a:rPr lang="sr-Latn-RS" sz="4000" b="1" dirty="0">
                <a:latin typeface="Times New Roman" pitchFamily="18" charset="0"/>
                <a:cs typeface="Times New Roman" pitchFamily="18" charset="0"/>
              </a:rPr>
              <a:t>O USLOVIMA ZA OBAVLJANJE DEZINFEKCIJE, DEZINSEKCIJE I DERATIZACIJE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Doc. </a:t>
            </a:r>
            <a:r>
              <a:rPr lang="en-US" dirty="0" err="1" smtClean="0"/>
              <a:t>dr</a:t>
            </a:r>
            <a:r>
              <a:rPr lang="en-US" dirty="0" smtClean="0"/>
              <a:t> </a:t>
            </a:r>
            <a:r>
              <a:rPr lang="en-US" dirty="0" err="1" smtClean="0"/>
              <a:t>Nataša</a:t>
            </a:r>
            <a:r>
              <a:rPr lang="en-US" dirty="0" smtClean="0"/>
              <a:t> </a:t>
            </a:r>
            <a:r>
              <a:rPr lang="en-US" dirty="0" err="1" smtClean="0"/>
              <a:t>Rančić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Za obavljanje dezinfekcije, dezinsekcije i deratizacije mogu se upotrebljavati samo biocidni proizvodi, u skladu sa propisom kojim je uređen promet biocidnih proizvoda.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Efikasnost sprovedenih mera dezinfekcije, dezinsekcije i deratizacije utvrđuje ovlašćena zdravstvena ustanova, u skladu sa zakonom.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Pre obavljanja dezinsekcije i deratizacije na javnim površinama mora se izvršiti obaveštavanje građana sredstvima javnog informisanja.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Obaveštenje se mora istaći i na prilazima javnim površinama (skverovi, parkovi, park šume itd.).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Obaveštenje mora da sadrži i mere koje su građani dužni da sprovode kao i najneophodnije mere u slučaju trovanja ljudi ili domaćih životinja.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Obaveštavanje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koji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izvode dezinsekciju i deratizaciju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Obaveštavanje</a:t>
            </a:r>
            <a:r>
              <a:rPr lang="en-US" dirty="0" smtClean="0"/>
              <a:t> </a:t>
            </a:r>
            <a:r>
              <a:rPr lang="en-US" dirty="0" err="1" smtClean="0"/>
              <a:t>javnosti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Pri obavljanju dezinfekcije i dezinsekcije, u objektima gde se nalazi hrana, ona se mora prethodno zaštititi od mogućeg zagađivanja.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Pri obavljanju deratizacije u objektima u kojima borave ljudi i u objektima gde se skladišti hrana, mora se vidno označiti svako mesto gde su postavljena sredstva za deratizaciju, a hrana se mora zaštititi od mogućeg zagađivanja.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Zdravstvene ustanove, druga pravna lica i preduzetnici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koji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su vršili deratizaciju moraju ukloniti i na neškodljiv način uništiti ostatke upotrebljenog sredstva i uginule glodare kako bi se sprečilo zagađivanje životne sredine (voda, zemlja) i trovanje ljudi i životinja.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Svaka ekipa koja izvodi dezinfekciju, dezinsekciju i deratizaciju, mora da ima priručnu apoteku sa antidotima, zavisno od toga kojim sredstvima se vrši dezinfekcija, dezinsekcija ili deratizacija, a pri radu sa fumigantima, obavezno je i prisustvo lekara.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i="1" dirty="0" smtClean="0"/>
              <a:t>("Sl. glasnik RS", </a:t>
            </a:r>
            <a:r>
              <a:rPr lang="sr-Latn-RS" i="1" dirty="0" smtClean="0"/>
              <a:t>br</a:t>
            </a:r>
            <a:r>
              <a:rPr lang="sr-Latn-RS" i="1" dirty="0" smtClean="0"/>
              <a:t>. 3/2017)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Pravilnik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ropisuju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se bliži uslovi za sprovođenje dezinfekcije, dezinsekcije i deratizacije, kao i uslovi u pogledu stručne spreme radnika, tehničke opremljenosti, prostorija i drugih uslova, koje treba da ispunjavaju zdravstvene ustanove, pravna lica i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preduzetnici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Latn-RS" sz="3600" dirty="0" smtClean="0">
                <a:latin typeface="Times New Roman" pitchFamily="18" charset="0"/>
                <a:cs typeface="Times New Roman" pitchFamily="18" charset="0"/>
              </a:rPr>
              <a:t>PRAVILNIK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Latn-RS" sz="3600" dirty="0" smtClean="0">
                <a:latin typeface="Times New Roman" pitchFamily="18" charset="0"/>
                <a:cs typeface="Times New Roman" pitchFamily="18" charset="0"/>
              </a:rPr>
              <a:t>O USLOVIMA ZA </a:t>
            </a:r>
            <a:r>
              <a:rPr lang="sr-Latn-RS" sz="3600" dirty="0" smtClean="0">
                <a:latin typeface="Times New Roman" pitchFamily="18" charset="0"/>
                <a:cs typeface="Times New Roman" pitchFamily="18" charset="0"/>
              </a:rPr>
              <a:t>OBAVLJANJE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DDD</a:t>
            </a:r>
            <a:endParaRPr lang="en-US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oraju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biti obezbeđene sledeće prostorije: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jedna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radna prostorija površine 12 m</a:t>
            </a:r>
            <a:r>
              <a:rPr lang="sr-Latn-R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;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jedna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prostorija za smeštaj opreme površine 15 m</a:t>
            </a:r>
            <a:r>
              <a:rPr lang="sr-Latn-R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;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jedna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prostorija za smeštaj biocidnih proizvoda površine 9 m</a:t>
            </a:r>
            <a:r>
              <a:rPr lang="sr-Latn-R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;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radna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prostorija za pripremu materijala površine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9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sr-Latn-R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;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garderoba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za zaposlene, podeljena na muški i ženski deo sa sanitarnim čvorom i tuš kabinom.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Za smeštaj i čuvanje biocidnih proizvoda i drugih sredstava za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DDD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moraju se obezbediti uslovi, u skladu sa zakonom.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Latn-RS" sz="3600" dirty="0" smtClean="0">
                <a:latin typeface="Times New Roman" pitchFamily="18" charset="0"/>
                <a:cs typeface="Times New Roman" pitchFamily="18" charset="0"/>
              </a:rPr>
              <a:t>PRAVILNIK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Latn-RS" sz="3600" dirty="0" smtClean="0">
                <a:latin typeface="Times New Roman" pitchFamily="18" charset="0"/>
                <a:cs typeface="Times New Roman" pitchFamily="18" charset="0"/>
              </a:rPr>
              <a:t>O USLOVIMA ZA OBAVLJANJE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DDD</a:t>
            </a:r>
            <a:endParaRPr lang="en-US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najmanje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jednog doktora medicine specijalistu epidemiologije ili doktora medicine specijalistu higijene;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najmanje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jednog strukovnog sanitarno-ekološkog inženjera ili višeg sanitarnog tehničara i najmanje jednog sanitarno-ekološkog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tehničara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Neophodni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k</a:t>
            </a:r>
            <a:r>
              <a:rPr lang="sr-Latn-RS" sz="3600" dirty="0" smtClean="0">
                <a:latin typeface="Times New Roman" pitchFamily="18" charset="0"/>
                <a:cs typeface="Times New Roman" pitchFamily="18" charset="0"/>
              </a:rPr>
              <a:t>adrov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premu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za dezinfekciju: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ručne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prskalice 5-10 l za svakog izvođača;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leđne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motorne prskalice (sa dodatkom za distribuciju granula) za svakog izvođača;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električne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prenosne (5l) ULV generatore aerosola za svakog izvođača;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ULV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generator aerosola - 2 komada;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komparator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za određivanje rezidualnog hlora;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plastične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menzure za razmeravanje i pripremu radnih rastvora za svakog izvođača;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Oprema i zaštitna sredstva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ručne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prskalice 5-10 l za svakog izvođača;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leđne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motorne prskalice (sa dodatkom za distribuciju granula) za svakog izvođača;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električne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prenosne (5l) ULV generatore aerosola za svakog izvođača;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ULV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generator aerosola - 2 komada;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dimni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generator insekticida - 2 komada;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plastične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menzure za razmeravanje i pripremu radnih rastvora za svakog izvođača;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aparat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za primenu praškastih i granulastih formulacija biocidnih proizvoda;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Oprema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sr-Latn-RS" dirty="0" smtClean="0"/>
              <a:t>dezinsekciju: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posude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za pripremu mamaca;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vaga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za razmeravanje rodenticida i komponenata mamaca;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mešalica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i posude za pripremu rodenticidnih mamaca;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</a:t>
            </a:r>
            <a:r>
              <a:rPr lang="sr-Latn-RS" dirty="0" smtClean="0"/>
              <a:t>premu za deratizaciju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Latn-RS" b="1" dirty="0" smtClean="0">
                <a:latin typeface="Times New Roman" pitchFamily="18" charset="0"/>
                <a:cs typeface="Times New Roman" pitchFamily="18" charset="0"/>
              </a:rPr>
              <a:t>prevozno sredstvo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obeleženo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namensko prevozno sredstvo sa odvojenim prostorom za prevoz biocidnih proizvoda i opreme;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b="1" dirty="0" smtClean="0">
                <a:latin typeface="Times New Roman" pitchFamily="18" charset="0"/>
                <a:cs typeface="Times New Roman" pitchFamily="18" charset="0"/>
              </a:rPr>
              <a:t>zaštitna </a:t>
            </a:r>
            <a:r>
              <a:rPr lang="sr-Latn-RS" b="1" dirty="0" smtClean="0">
                <a:latin typeface="Times New Roman" pitchFamily="18" charset="0"/>
                <a:cs typeface="Times New Roman" pitchFamily="18" charset="0"/>
              </a:rPr>
              <a:t>sredstva: 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zaštitna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odela, kape i zaštitne naočare za svakog izvođača;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zaštitne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respiratorne maske za jednokratnu upotrebu za svakog izvođača;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zaštitne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respiratorne maske za višekratnu upotrebu sa odgovarajućim potrošnim filterima;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gumene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rukavice i gumene čizme za svakog izvođača;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aparat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za detekciju prisustva gasova sa odgovarajućim indikator cevčicama;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priručna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apoteka sa antidotima.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Oprema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</TotalTime>
  <Words>631</Words>
  <Application>Microsoft Office PowerPoint</Application>
  <PresentationFormat>On-screen Show (4:3)</PresentationFormat>
  <Paragraphs>59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Concourse</vt:lpstr>
      <vt:lpstr>PRAVILNIK O USLOVIMA ZA OBAVLJANJE DEZINFEKCIJE, DEZINSEKCIJE I DERATIZACIJE </vt:lpstr>
      <vt:lpstr>Pravilnik</vt:lpstr>
      <vt:lpstr>PRAVILNIK O USLOVIMA ZA OBAVLJANJE DDD</vt:lpstr>
      <vt:lpstr>PRAVILNIK O USLOVIMA ZA OBAVLJANJE DDD</vt:lpstr>
      <vt:lpstr>Neophodni kadrovi </vt:lpstr>
      <vt:lpstr>Oprema i zaštitna sredstva </vt:lpstr>
      <vt:lpstr>Oprema za dezinsekciju:</vt:lpstr>
      <vt:lpstr>Opremu za deratizaciju</vt:lpstr>
      <vt:lpstr>Oprema</vt:lpstr>
      <vt:lpstr>Slide 10</vt:lpstr>
      <vt:lpstr>Obaveštavanje javnosti</vt:lpstr>
      <vt:lpstr>Slide 12</vt:lpstr>
      <vt:lpstr>Slide 13</vt:lpstr>
      <vt:lpstr>Slide 14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PRAVILNIK O USLOVIMA ZA OBAVLJANJE DEZINFEKCIJE, DEZINSEKCIJE I DERATIZACIJE </dc:title>
  <dc:creator>Korisnik</dc:creator>
  <cp:lastModifiedBy>Korisnik</cp:lastModifiedBy>
  <cp:revision>5</cp:revision>
  <dcterms:created xsi:type="dcterms:W3CDTF">2018-12-10T08:08:14Z</dcterms:created>
  <dcterms:modified xsi:type="dcterms:W3CDTF">2018-12-10T08:36:06Z</dcterms:modified>
</cp:coreProperties>
</file>