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D2BF96-1F4D-427E-8B68-8CCA0E03C2B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CB4440-C194-4FC4-B769-6BF57B3D0E5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Uredba</a:t>
            </a:r>
            <a:r>
              <a:rPr lang="en-US" dirty="0" smtClean="0">
                <a:solidFill>
                  <a:srgbClr val="FFFF00"/>
                </a:solidFill>
              </a:rPr>
              <a:t> o </a:t>
            </a:r>
            <a:r>
              <a:rPr lang="en-US" dirty="0" err="1" smtClean="0">
                <a:solidFill>
                  <a:srgbClr val="FFFF00"/>
                </a:solidFill>
              </a:rPr>
              <a:t>planu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mreže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zdravstvenih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ustanova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Doc. </a:t>
            </a:r>
            <a:r>
              <a:rPr lang="en-US" dirty="0" err="1" smtClean="0">
                <a:solidFill>
                  <a:schemeClr val="tx1"/>
                </a:solidFill>
              </a:rPr>
              <a:t>dr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Nataša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Rančić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Здравствена амбуланта организује се у насељеном месту, школи, привредном друштву или установи ако опредељени број корисника омогућава ангажовање једног тима за обављање делатности из опште медицине, здравствене заштите деце и школске деце и превентивне и дечије стоматологије.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Завод се може основати само на територији на којој се налази седиште универзитета који у свом саставу има факултет здравствене струке.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Завод спроводи здравствену заштиту појединих групација становништва, односно здравствену делатност из поједине области здравствене заштите.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Завод за здравствену заштиту </a:t>
            </a:r>
            <a:r>
              <a:rPr lang="ru-RU" dirty="0" smtClean="0"/>
              <a:t>студената</a:t>
            </a:r>
            <a:endParaRPr lang="en-US" dirty="0" smtClean="0"/>
          </a:p>
          <a:p>
            <a:r>
              <a:rPr lang="ru-RU" dirty="0" smtClean="0"/>
              <a:t>Завод за здравствену заштиту радника </a:t>
            </a:r>
            <a:endParaRPr lang="en-US" dirty="0" smtClean="0"/>
          </a:p>
          <a:p>
            <a:r>
              <a:rPr lang="ru-RU" dirty="0" smtClean="0"/>
              <a:t>Завод за хитну медицинску </a:t>
            </a:r>
            <a:r>
              <a:rPr lang="ru-RU" dirty="0" smtClean="0"/>
              <a:t>помоћ</a:t>
            </a:r>
            <a:endParaRPr lang="en-US" dirty="0" smtClean="0"/>
          </a:p>
          <a:p>
            <a:r>
              <a:rPr lang="az-Cyrl-AZ" dirty="0" smtClean="0"/>
              <a:t>Завод за </a:t>
            </a:r>
            <a:r>
              <a:rPr lang="az-Cyrl-AZ" dirty="0" smtClean="0"/>
              <a:t>геронтологиј</a:t>
            </a:r>
            <a:r>
              <a:rPr lang="en-US" dirty="0" smtClean="0"/>
              <a:t>u</a:t>
            </a:r>
          </a:p>
          <a:p>
            <a:r>
              <a:rPr lang="az-Cyrl-AZ" dirty="0" smtClean="0"/>
              <a:t>Завод за стоматологију </a:t>
            </a:r>
            <a:endParaRPr lang="en-US" dirty="0" smtClean="0"/>
          </a:p>
          <a:p>
            <a:r>
              <a:rPr lang="ru-RU" dirty="0" smtClean="0"/>
              <a:t>Завод за плућне болести и туберкулозу </a:t>
            </a:r>
            <a:endParaRPr lang="en-US" dirty="0" smtClean="0"/>
          </a:p>
          <a:p>
            <a:r>
              <a:rPr lang="ru-RU" dirty="0" smtClean="0"/>
              <a:t>Завод за кожне и венеричне болести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Здравствeна делатност на секундарном и терцијарном нивоу 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Стационарну и специјалистичко - консултативну делатност на </a:t>
            </a:r>
            <a:r>
              <a:rPr lang="ru-RU" dirty="0" smtClean="0">
                <a:solidFill>
                  <a:srgbClr val="FF0000"/>
                </a:solidFill>
              </a:rPr>
              <a:t>секундарном нивоу </a:t>
            </a:r>
            <a:r>
              <a:rPr lang="ru-RU" dirty="0" smtClean="0"/>
              <a:t>обавља општа и специјална болница. </a:t>
            </a:r>
          </a:p>
          <a:p>
            <a:r>
              <a:rPr lang="ru-RU" dirty="0" smtClean="0"/>
              <a:t> Клиничко-болнички центар, клиника, институт и клинички центар обављају високоспецијализовану специјалистичко - консултативну, односно високоспецијализовану специјалистичко - консултативну и стационарну здравствену делатност на </a:t>
            </a:r>
            <a:r>
              <a:rPr lang="ru-RU" dirty="0" smtClean="0">
                <a:solidFill>
                  <a:srgbClr val="FF0000"/>
                </a:solidFill>
              </a:rPr>
              <a:t>терцијарном нивоу.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Здравствена делатност која се обавља на више нивоа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 обављање здравствене делатности на више нивоа здравствене заштите оснивају се следеће здравствене установе: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јавно здравље,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трансфузију крви,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медицину рада,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судску медицину,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вирусологију, вакцине и серуме,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антирабичну заштиту,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психофизиолошке поремећаје и говорну патологију и </a:t>
            </a:r>
            <a:endParaRPr lang="en-US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завод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за биоциде и медицинску екологију. </a:t>
            </a: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Организација службе хитне медицинске помоћи 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Служба хитне медицинске помоћи организује се у оквиру два функционално повезана подсистема: </a:t>
            </a:r>
            <a:endParaRPr lang="en-US" dirty="0" smtClean="0"/>
          </a:p>
          <a:p>
            <a:r>
              <a:rPr lang="ru-RU" dirty="0" smtClean="0"/>
              <a:t>прехоспитална </a:t>
            </a:r>
            <a:r>
              <a:rPr lang="ru-RU" dirty="0" smtClean="0"/>
              <a:t>хитна медицинска помоћ </a:t>
            </a:r>
            <a:r>
              <a:rPr lang="ru-RU" dirty="0" smtClean="0"/>
              <a:t>и </a:t>
            </a:r>
            <a:endParaRPr lang="en-US" dirty="0" smtClean="0"/>
          </a:p>
          <a:p>
            <a:r>
              <a:rPr lang="ru-RU" dirty="0" smtClean="0"/>
              <a:t>хитна </a:t>
            </a:r>
            <a:r>
              <a:rPr lang="ru-RU" dirty="0" smtClean="0"/>
              <a:t>медицинска помоћ у оквиру болничке делатности.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Прехоспитална хитна медицинска помоћ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нивоу општине обавља се у оквиру редовне делатности изабраног лекара и његових сарадника и радом лекара у приправности или дежурне екипе ноћу, недељом и у дане државних празника.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У општини преко 25.000 становника може се организовати служба хитне медицинске помоћи за контиунирани пријем и збрињавање ургентних стања. 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Хитна медицинска помоћ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 smtClean="0"/>
              <a:t>оквиру болничке делатности обезбеђује се преко стручних тимова пријемно - ургентног одељења општих болница и клиничко - болничких центара, клиника, института и клиничких центара и пријемом на болнички третман.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Uredba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</a:t>
            </a:r>
            <a:r>
              <a:rPr lang="ru-RU" dirty="0" smtClean="0"/>
              <a:t>тврђује </a:t>
            </a:r>
            <a:r>
              <a:rPr lang="ru-RU" dirty="0" smtClean="0"/>
              <a:t>се План мреже здравствених установа - број, структура, капацитети и просторни распоред здравствених установа у државној својини </a:t>
            </a:r>
            <a:endParaRPr lang="en-US" dirty="0" smtClean="0"/>
          </a:p>
          <a:p>
            <a:r>
              <a:rPr lang="ru-RU" dirty="0" smtClean="0"/>
              <a:t>и </a:t>
            </a:r>
            <a:r>
              <a:rPr lang="ru-RU" dirty="0" smtClean="0"/>
              <a:t>њихових организационих јединица по нивоима здравствене </a:t>
            </a:r>
            <a:r>
              <a:rPr lang="ru-RU" dirty="0" smtClean="0"/>
              <a:t>заштите </a:t>
            </a:r>
            <a:endParaRPr lang="en-US" dirty="0" smtClean="0"/>
          </a:p>
          <a:p>
            <a:r>
              <a:rPr lang="ru-RU" dirty="0" smtClean="0"/>
              <a:t>организација </a:t>
            </a:r>
            <a:r>
              <a:rPr lang="ru-RU" dirty="0" smtClean="0"/>
              <a:t>службе хитне медицинске помоћи,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За остваривање права грађана у области здравствене заштите, као и за спровођење програма здравствене заштите донетих на нивоу Републике Србије </a:t>
            </a:r>
            <a:r>
              <a:rPr lang="ru-RU" dirty="0" smtClean="0"/>
              <a:t>могу </a:t>
            </a:r>
            <a:r>
              <a:rPr lang="ru-RU" dirty="0" smtClean="0"/>
              <a:t>се оснивати средствима у државној својини све законом утврђене врсте здравствених установа (дом здравља, апотека, болница, завод, завод за јавно здравље, клиника, институт, клиничкоболнички центар и клинички центар).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Здравствене установе </a:t>
            </a:r>
            <a:r>
              <a:rPr lang="ru-RU" dirty="0" smtClean="0"/>
              <a:t>у </a:t>
            </a:r>
            <a:r>
              <a:rPr lang="ru-RU" dirty="0" smtClean="0"/>
              <a:t>зависности од здравствене делатности коју обављају, броја становника којима пружају здравствену заштиту, као и од учесталости и сложености захтева грађана за здравственом заштитом, оснивају се и адекватно распоређују на целој територији Републике.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Здравствене установе обављају здравствену делатност на примарном, </a:t>
            </a:r>
            <a:endParaRPr lang="en-US" dirty="0" smtClean="0"/>
          </a:p>
          <a:p>
            <a:r>
              <a:rPr lang="ru-RU" dirty="0" smtClean="0"/>
              <a:t>секундарном </a:t>
            </a:r>
            <a:endParaRPr lang="en-US" dirty="0" smtClean="0"/>
          </a:p>
          <a:p>
            <a:r>
              <a:rPr lang="ru-RU" dirty="0" smtClean="0"/>
              <a:t>и </a:t>
            </a:r>
            <a:r>
              <a:rPr lang="ru-RU" dirty="0" smtClean="0"/>
              <a:t>терцијарном нивоу.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 здравља оснива се за територију једне општине (са најмање 10.000 становника), две или више општина, односно </a:t>
            </a:r>
            <a:r>
              <a:rPr lang="ru-RU" dirty="0" smtClean="0"/>
              <a:t>града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Дом здравља обезбеђује најмање превентивну здравствену заштиту за све категорије становника, хитну медицинску помоћ, општу медицину, здравствену заштиту жена и деце, патронажну службу, као и лабораторијску и другу дијагностику.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снабдевање лековима за парентералну употребу и другим медицинским средствима за интерне потребе дом здравља може образовати посебну организациону јединицу, или обављање тих послова обезбедити преко друге апотеке. 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У дому здравља обезбеђује се и санитетски превоз ако та служба није организована у болници или у другој здравственој установи на територији за коју је дом здравља основан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Дом здравља може организовати и стационар за дијагностику и лечење акутних и хроничних болести - капацитета 0,5 постеља на 1.000 становника на територији за коју је основан, као и породилиште са највише 10 постеља, ако је удаљеност од најближе опште болнице најмање 30 километара. 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Дом здравља, у зависности од броја становника на територији за коју је основан, густине насељености и саобраћајне повезаности, у просторно издвојеним насељеним местима, установама и привредним друштвима, може образовати организационе јединице, и то: огранак дома здравља, здравствену станицу и здравствену амбуланту.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Огранак дома здравља може организовати дом здравља који је основан за општину, или град са преко 100.000 становника - за најмање 40.000 становника те општине, односно града као и дом здравља основан за две или више општина - у општини изван седишта дома здравља за најмање 8.000 становника.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У огранку се обезбеђује хитна медицинска помоћ, здравствена заштита деце и школске деце, жена и одраслог становништва, патронажна служба и кућно лечење и нега, као и превентивна и дечија стоматологија.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Здравствена станица организује се за једно или више насељених места удаљених преко 10 километара од седишта дома здравља и са најмање 5.000 становника, за обављање делатности најмање хитне медицинске помоћи, опште медицине и здравствене заштите деце и школске деце.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874</Words>
  <Application>Microsoft Office PowerPoint</Application>
  <PresentationFormat>On-screen Show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Uredba o planu mreže zdravstvenih ustanova</vt:lpstr>
      <vt:lpstr>Uredba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Здравствeна делатност на секундарном и терцијарном нивоу </vt:lpstr>
      <vt:lpstr> Здравствена делатност која се обавља на више нивоа </vt:lpstr>
      <vt:lpstr>Организација службе хитне медицинске помоћи </vt:lpstr>
      <vt:lpstr>Прехоспитална хитна медицинска помоћ</vt:lpstr>
      <vt:lpstr>Хитна медицинска помоћ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Uredba o planu mreže zdravstvenih ustanova</dc:title>
  <dc:creator>Korisnik</dc:creator>
  <cp:lastModifiedBy>Korisnik</cp:lastModifiedBy>
  <cp:revision>4</cp:revision>
  <dcterms:created xsi:type="dcterms:W3CDTF">2018-10-12T08:38:39Z</dcterms:created>
  <dcterms:modified xsi:type="dcterms:W3CDTF">2018-10-12T09:03:02Z</dcterms:modified>
</cp:coreProperties>
</file>